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4A4F9-E69F-4280-B90C-FD120377D2DA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1247E-B561-4627-B17E-E0251F1927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079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1247E-B561-4627-B17E-E0251F192733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41E157-27F8-4F86-9B25-9CA35099E448}" type="datetimeFigureOut">
              <a:rPr lang="id-ID" smtClean="0"/>
              <a:pPr/>
              <a:t>10/02/2019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D9F589-B3FC-4F2B-B8A0-9C0F35FB26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id-ID" sz="6600" dirty="0" smtClean="0">
                <a:solidFill>
                  <a:schemeClr val="tx1"/>
                </a:solidFill>
              </a:rPr>
              <a:t>SELAMAT DATANG</a:t>
            </a:r>
            <a:br>
              <a:rPr lang="id-ID" sz="6600" dirty="0" smtClean="0">
                <a:solidFill>
                  <a:schemeClr val="tx1"/>
                </a:solidFill>
              </a:rPr>
            </a:br>
            <a:r>
              <a:rPr lang="en-US" sz="6600" dirty="0" smtClean="0">
                <a:solidFill>
                  <a:schemeClr val="tx1"/>
                </a:solidFill>
              </a:rPr>
              <a:t>DI </a:t>
            </a:r>
            <a:r>
              <a:rPr lang="id-ID" sz="6600" dirty="0" smtClean="0">
                <a:solidFill>
                  <a:schemeClr val="tx1"/>
                </a:solidFill>
              </a:rPr>
              <a:t>SMK TIARA GEMBONG</a:t>
            </a:r>
            <a:r>
              <a:rPr lang="id-ID" sz="6600" dirty="0" smtClean="0">
                <a:solidFill>
                  <a:srgbClr val="002060"/>
                </a:solidFill>
              </a:rPr>
              <a:t/>
            </a:r>
            <a:br>
              <a:rPr lang="id-ID" sz="6600" dirty="0" smtClean="0">
                <a:solidFill>
                  <a:srgbClr val="002060"/>
                </a:solidFill>
              </a:rPr>
            </a:br>
            <a:r>
              <a:rPr lang="id-ID" dirty="0" smtClean="0">
                <a:solidFill>
                  <a:srgbClr val="002060"/>
                </a:solidFill>
              </a:rPr>
              <a:t> </a:t>
            </a:r>
            <a:endParaRPr lang="id-ID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5179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d-ID" dirty="0" smtClean="0">
                <a:solidFill>
                  <a:srgbClr val="FFFF00"/>
                </a:solidFill>
              </a:rPr>
              <a:t>Kompetensi keahlian: </a:t>
            </a:r>
          </a:p>
          <a:p>
            <a:pPr marL="2366963" lvl="8" indent="422275">
              <a:buNone/>
            </a:pPr>
            <a:r>
              <a:rPr lang="id-ID" sz="2600" dirty="0" smtClean="0">
                <a:solidFill>
                  <a:srgbClr val="FFFF00"/>
                </a:solidFill>
              </a:rPr>
              <a:t>1. </a:t>
            </a:r>
            <a:r>
              <a:rPr lang="id-ID" sz="2400" dirty="0" smtClean="0">
                <a:solidFill>
                  <a:srgbClr val="FFFF00"/>
                </a:solidFill>
              </a:rPr>
              <a:t>Otomotive (TKR)</a:t>
            </a:r>
          </a:p>
          <a:p>
            <a:pPr marL="2366963" lvl="8" indent="422275">
              <a:buNone/>
            </a:pPr>
            <a:r>
              <a:rPr lang="id-ID" sz="2400" dirty="0" smtClean="0">
                <a:solidFill>
                  <a:srgbClr val="FFFF00"/>
                </a:solidFill>
              </a:rPr>
              <a:t>2. TIK (TKJ)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2366963" lvl="8" indent="422275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3. Multimedia </a:t>
            </a:r>
            <a:endParaRPr lang="id-ID" sz="2400" dirty="0" smtClean="0">
              <a:solidFill>
                <a:srgbClr val="FFFF00"/>
              </a:solidFill>
            </a:endParaRPr>
          </a:p>
          <a:p>
            <a:pPr algn="ctr"/>
            <a:r>
              <a:rPr lang="id-ID" dirty="0" smtClean="0">
                <a:solidFill>
                  <a:srgbClr val="FFFF00"/>
                </a:solidFill>
              </a:rPr>
              <a:t>Alamat : Jl. Raya Pati- Gembong  Km. 7 Pati</a:t>
            </a:r>
          </a:p>
          <a:p>
            <a:pPr algn="ctr"/>
            <a:r>
              <a:rPr lang="id-ID" dirty="0" smtClean="0">
                <a:solidFill>
                  <a:srgbClr val="FFFF00"/>
                </a:solidFill>
              </a:rPr>
              <a:t>Website : smk</a:t>
            </a:r>
            <a:r>
              <a:rPr lang="en-US" dirty="0" smtClean="0">
                <a:solidFill>
                  <a:srgbClr val="FFFF00"/>
                </a:solidFill>
              </a:rPr>
              <a:t>-</a:t>
            </a:r>
            <a:r>
              <a:rPr lang="id-ID" dirty="0" smtClean="0">
                <a:solidFill>
                  <a:srgbClr val="FFFF00"/>
                </a:solidFill>
              </a:rPr>
              <a:t>tiara.</a:t>
            </a:r>
            <a:r>
              <a:rPr lang="en-US" dirty="0" smtClean="0">
                <a:solidFill>
                  <a:srgbClr val="FFFF00"/>
                </a:solidFill>
              </a:rPr>
              <a:t>sch.id</a:t>
            </a:r>
            <a:r>
              <a:rPr lang="id-ID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id-ID" dirty="0" smtClean="0">
                <a:solidFill>
                  <a:srgbClr val="FFFF00"/>
                </a:solidFill>
              </a:rPr>
              <a:t>Email:  smktiara@gmail.com</a:t>
            </a:r>
            <a:r>
              <a:rPr lang="en-ID" dirty="0" smtClean="0">
                <a:solidFill>
                  <a:srgbClr val="FFFF00"/>
                </a:solidFill>
              </a:rPr>
              <a:t>/info@smk-tiara.sch.id</a:t>
            </a:r>
            <a:endParaRPr lang="id-ID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>
            <a:noAutofit/>
          </a:bodyPr>
          <a:lstStyle/>
          <a:p>
            <a:r>
              <a:rPr lang="id-ID" sz="7200" dirty="0" smtClean="0"/>
              <a:t>MEKANISME PENDAFTARAN</a:t>
            </a:r>
            <a:endParaRPr lang="id-ID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2643182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Mengisi Formulir pendaftaran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Penyerahan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</a:p>
          <a:p>
            <a:pPr marL="514350" indent="-514350"/>
            <a:r>
              <a:rPr lang="en-US" dirty="0" smtClean="0"/>
              <a:t>3. </a:t>
            </a:r>
            <a:r>
              <a:rPr lang="id-ID" dirty="0" smtClean="0"/>
              <a:t>Tes penjurusan</a:t>
            </a:r>
          </a:p>
          <a:p>
            <a:pPr marL="514350" indent="-514350"/>
            <a:r>
              <a:rPr lang="en-US" dirty="0" smtClean="0"/>
              <a:t>4. </a:t>
            </a:r>
            <a:r>
              <a:rPr lang="id-ID" dirty="0" smtClean="0"/>
              <a:t>Daftar ulang</a:t>
            </a:r>
          </a:p>
          <a:p>
            <a:pPr marL="514350" indent="-514350"/>
            <a:r>
              <a:rPr lang="en-US" dirty="0" smtClean="0"/>
              <a:t>5. </a:t>
            </a:r>
            <a:r>
              <a:rPr lang="id-ID" dirty="0" smtClean="0"/>
              <a:t>Kegiatan </a:t>
            </a:r>
            <a:r>
              <a:rPr lang="en-US" dirty="0" smtClean="0"/>
              <a:t>B</a:t>
            </a:r>
            <a:r>
              <a:rPr lang="id-ID" dirty="0" smtClean="0"/>
              <a:t>elajar </a:t>
            </a:r>
            <a:r>
              <a:rPr lang="en-US" dirty="0" smtClean="0"/>
              <a:t>M</a:t>
            </a:r>
            <a:r>
              <a:rPr lang="id-ID" dirty="0" smtClean="0"/>
              <a:t>engajar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6000" dirty="0" smtClean="0"/>
              <a:t>JADWAL KEGIATAN</a:t>
            </a:r>
            <a:endParaRPr lang="id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Pendaftaran 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Gel I  : 4 April </a:t>
            </a:r>
            <a:r>
              <a:rPr lang="id-ID" dirty="0" smtClean="0"/>
              <a:t>– </a:t>
            </a:r>
            <a:r>
              <a:rPr lang="en-US" dirty="0" smtClean="0"/>
              <a:t>30 Mei</a:t>
            </a:r>
            <a:r>
              <a:rPr lang="id-ID" dirty="0" smtClean="0"/>
              <a:t> </a:t>
            </a:r>
            <a:r>
              <a:rPr lang="id-ID" dirty="0" smtClean="0"/>
              <a:t>201</a:t>
            </a:r>
            <a:r>
              <a:rPr lang="en-US" dirty="0" smtClean="0"/>
              <a:t>9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Gel II :1 - 30  </a:t>
            </a:r>
            <a:r>
              <a:rPr lang="en-US" dirty="0" err="1" smtClean="0"/>
              <a:t>Juni</a:t>
            </a:r>
            <a:r>
              <a:rPr lang="en-US" dirty="0" smtClean="0"/>
              <a:t> </a:t>
            </a:r>
            <a:r>
              <a:rPr lang="en-US" dirty="0" smtClean="0"/>
              <a:t>201</a:t>
            </a:r>
            <a:r>
              <a:rPr lang="en-ID" dirty="0" smtClean="0"/>
              <a:t>9</a:t>
            </a:r>
            <a:endParaRPr lang="id-ID" dirty="0" smtClean="0"/>
          </a:p>
          <a:p>
            <a:r>
              <a:rPr lang="id-ID" dirty="0" smtClean="0"/>
              <a:t>Tes penjurusan (Pre test) : </a:t>
            </a:r>
            <a:r>
              <a:rPr lang="en-US" dirty="0" smtClean="0"/>
              <a:t>11 J</a:t>
            </a:r>
            <a:r>
              <a:rPr lang="id-ID" dirty="0" smtClean="0"/>
              <a:t>uli </a:t>
            </a:r>
            <a:r>
              <a:rPr lang="id-ID" dirty="0" smtClean="0"/>
              <a:t>201</a:t>
            </a:r>
            <a:r>
              <a:rPr lang="en-ID" dirty="0" smtClean="0"/>
              <a:t>9</a:t>
            </a:r>
            <a:endParaRPr lang="id-ID" dirty="0" smtClean="0"/>
          </a:p>
          <a:p>
            <a:r>
              <a:rPr lang="id-ID" dirty="0" smtClean="0"/>
              <a:t>Daftar ulang 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Gel I  25 Mei </a:t>
            </a:r>
            <a:r>
              <a:rPr lang="en-US" dirty="0" smtClean="0"/>
              <a:t>2019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Gel II 9 </a:t>
            </a:r>
            <a:r>
              <a:rPr lang="id-ID" dirty="0" smtClean="0"/>
              <a:t>Juli </a:t>
            </a:r>
            <a:r>
              <a:rPr lang="id-ID" dirty="0" smtClean="0"/>
              <a:t>201</a:t>
            </a:r>
            <a:r>
              <a:rPr lang="en-US" dirty="0"/>
              <a:t>9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P</a:t>
            </a:r>
            <a:r>
              <a:rPr lang="id-ID" dirty="0" smtClean="0"/>
              <a:t>enggunaan ID internet siswa.</a:t>
            </a:r>
          </a:p>
          <a:p>
            <a:r>
              <a:rPr lang="id-ID" dirty="0" smtClean="0"/>
              <a:t>MOS : </a:t>
            </a:r>
            <a:r>
              <a:rPr lang="en-US" dirty="0" smtClean="0"/>
              <a:t>  </a:t>
            </a:r>
            <a:r>
              <a:rPr lang="en-US" dirty="0" smtClean="0"/>
              <a:t>15- 17 </a:t>
            </a:r>
            <a:r>
              <a:rPr lang="id-ID" dirty="0" smtClean="0"/>
              <a:t>Juli </a:t>
            </a:r>
            <a:r>
              <a:rPr lang="id-ID" dirty="0" smtClean="0"/>
              <a:t>201</a:t>
            </a:r>
            <a:r>
              <a:rPr lang="en-US" dirty="0" smtClean="0"/>
              <a:t>9</a:t>
            </a:r>
            <a:r>
              <a:rPr lang="id-ID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ID" dirty="0" smtClean="0"/>
              <a:t>J</a:t>
            </a:r>
            <a:r>
              <a:rPr lang="id-ID" dirty="0" smtClean="0"/>
              <a:t>adwal disampaikan pada pembukaan MOS</a:t>
            </a:r>
          </a:p>
          <a:p>
            <a:r>
              <a:rPr lang="id-ID" dirty="0" smtClean="0"/>
              <a:t>KBM : </a:t>
            </a:r>
            <a:r>
              <a:rPr lang="en-US" dirty="0" smtClean="0"/>
              <a:t> </a:t>
            </a:r>
            <a:r>
              <a:rPr lang="en-US" dirty="0" smtClean="0"/>
              <a:t>15 </a:t>
            </a:r>
            <a:r>
              <a:rPr lang="id-ID" dirty="0" smtClean="0"/>
              <a:t>Juli 201</a:t>
            </a:r>
            <a:r>
              <a:rPr lang="en-US" dirty="0" smtClean="0"/>
              <a:t>9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HARI EFEKTIF DAN SERAGAM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Hari Efektif  </a:t>
            </a:r>
            <a:r>
              <a:rPr lang="en-US" dirty="0" smtClean="0"/>
              <a:t>  </a:t>
            </a:r>
            <a:r>
              <a:rPr lang="id-ID" dirty="0" smtClean="0"/>
              <a:t>: </a:t>
            </a:r>
            <a:r>
              <a:rPr lang="en-US" dirty="0" smtClean="0"/>
              <a:t>S</a:t>
            </a:r>
            <a:r>
              <a:rPr lang="id-ID" dirty="0" smtClean="0"/>
              <a:t>enin </a:t>
            </a:r>
            <a:r>
              <a:rPr lang="en-US" dirty="0" smtClean="0"/>
              <a:t> </a:t>
            </a:r>
            <a:r>
              <a:rPr lang="id-ID" dirty="0" smtClean="0"/>
              <a:t>s/d Sabtu</a:t>
            </a:r>
          </a:p>
          <a:p>
            <a:r>
              <a:rPr lang="id-ID" dirty="0" smtClean="0"/>
              <a:t>Hari Libur	: Ahad</a:t>
            </a:r>
          </a:p>
          <a:p>
            <a:r>
              <a:rPr lang="id-ID" dirty="0" smtClean="0"/>
              <a:t>Seragam</a:t>
            </a:r>
          </a:p>
          <a:p>
            <a:pPr lvl="4"/>
            <a:r>
              <a:rPr lang="id-ID" dirty="0" smtClean="0"/>
              <a:t> Senin  s/d Selasa	: OSIS</a:t>
            </a:r>
          </a:p>
          <a:p>
            <a:pPr lvl="4"/>
            <a:r>
              <a:rPr lang="id-ID" dirty="0" smtClean="0"/>
              <a:t>Rabu s/d Kamis	</a:t>
            </a:r>
            <a:r>
              <a:rPr lang="id-ID" dirty="0" smtClean="0"/>
              <a:t>:</a:t>
            </a:r>
            <a:r>
              <a:rPr lang="en-ID" dirty="0" smtClean="0"/>
              <a:t> </a:t>
            </a:r>
            <a:r>
              <a:rPr lang="en-ID" dirty="0" err="1" smtClean="0"/>
              <a:t>Pramuka</a:t>
            </a:r>
            <a:endParaRPr lang="id-ID" dirty="0" smtClean="0"/>
          </a:p>
          <a:p>
            <a:pPr lvl="4"/>
            <a:r>
              <a:rPr lang="id-ID" dirty="0" smtClean="0"/>
              <a:t>Jum’at s/d Sabtu	: </a:t>
            </a:r>
            <a:r>
              <a:rPr lang="en-ID" dirty="0" err="1" smtClean="0"/>
              <a:t>Seragam</a:t>
            </a:r>
            <a:r>
              <a:rPr lang="en-ID" dirty="0" smtClean="0"/>
              <a:t> </a:t>
            </a:r>
            <a:r>
              <a:rPr lang="en-ID" dirty="0" err="1"/>
              <a:t>Yayasan</a:t>
            </a:r>
            <a:endParaRPr lang="id-ID" dirty="0" smtClean="0"/>
          </a:p>
          <a:p>
            <a:pPr lvl="4"/>
            <a:r>
              <a:rPr lang="id-ID" dirty="0" smtClean="0"/>
              <a:t>Praktikum 	: Seragam Praktik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130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SELAMAT DATANG DI SMK TIARA GEMBONG  </vt:lpstr>
      <vt:lpstr>MEKANISME PENDAFTARAN</vt:lpstr>
      <vt:lpstr>JADWAL KEGIATAN</vt:lpstr>
      <vt:lpstr>HARI EFEKTIF DAN SERAGAM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MEKANISME PENDAFTARAN</dc:title>
  <dc:creator>acer</dc:creator>
  <cp:lastModifiedBy>smktiara3</cp:lastModifiedBy>
  <cp:revision>17</cp:revision>
  <dcterms:created xsi:type="dcterms:W3CDTF">2012-07-05T01:37:13Z</dcterms:created>
  <dcterms:modified xsi:type="dcterms:W3CDTF">2019-02-10T07:22:02Z</dcterms:modified>
</cp:coreProperties>
</file>